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0" r:id="rId6"/>
  </p:sldMasterIdLst>
  <p:notesMasterIdLst>
    <p:notesMasterId r:id="rId27"/>
  </p:notesMasterIdLst>
  <p:handoutMasterIdLst>
    <p:handoutMasterId r:id="rId28"/>
  </p:handoutMasterIdLst>
  <p:sldIdLst>
    <p:sldId id="256" r:id="rId7"/>
    <p:sldId id="264" r:id="rId8"/>
    <p:sldId id="262" r:id="rId9"/>
    <p:sldId id="266" r:id="rId10"/>
    <p:sldId id="268" r:id="rId11"/>
    <p:sldId id="269" r:id="rId12"/>
    <p:sldId id="270" r:id="rId13"/>
    <p:sldId id="271" r:id="rId14"/>
    <p:sldId id="279" r:id="rId15"/>
    <p:sldId id="272" r:id="rId16"/>
    <p:sldId id="273" r:id="rId17"/>
    <p:sldId id="274" r:id="rId18"/>
    <p:sldId id="278" r:id="rId19"/>
    <p:sldId id="275" r:id="rId20"/>
    <p:sldId id="284" r:id="rId21"/>
    <p:sldId id="281" r:id="rId22"/>
    <p:sldId id="283" r:id="rId23"/>
    <p:sldId id="282" r:id="rId24"/>
    <p:sldId id="276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B"/>
    <a:srgbClr val="F3901D"/>
    <a:srgbClr val="006892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32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448251"/>
            <a:ext cx="72008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4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00600"/>
            <a:ext cx="8424936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3528" y="5367338"/>
            <a:ext cx="8424936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59000"/>
            <a:lum/>
          </a:blip>
          <a:srcRect/>
          <a:stretch>
            <a:fillRect t="-1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728" y="2276872"/>
            <a:ext cx="8229600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9512" y="6381328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674899" y="6408189"/>
            <a:ext cx="3960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 err="1">
                <a:solidFill>
                  <a:srgbClr val="00AEDB"/>
                </a:solidFill>
                <a:latin typeface="BeforeBreakfast Medium" pitchFamily="50" charset="0"/>
              </a:rPr>
              <a:t>Serverless</a:t>
            </a:r>
            <a:r>
              <a:rPr lang="en-US" sz="1200" b="0" dirty="0">
                <a:solidFill>
                  <a:srgbClr val="00AEDB"/>
                </a:solidFill>
                <a:latin typeface="BeforeBreakfast Medium" pitchFamily="50" charset="0"/>
              </a:rPr>
              <a:t> Deployments – Mike Rosack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7" y="6478332"/>
            <a:ext cx="279722" cy="2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539" y="6455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BeforeBreakfast Medium" pitchFamily="50" charset="0"/>
              </a:defRPr>
            </a:lvl1pPr>
          </a:lstStyle>
          <a:p>
            <a:fld id="{2E7AE13B-FD31-4CAF-8633-07475FBDA4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/>
        </p:blipFill>
        <p:spPr bwMode="auto">
          <a:xfrm rot="5400000">
            <a:off x="7623423" y="-675161"/>
            <a:ext cx="848051" cy="21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E:\!omni\u logo\omni tech talk 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58" y="113146"/>
            <a:ext cx="1924717" cy="5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F3901D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32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80512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err="1">
                <a:latin typeface="Bebas Neue" pitchFamily="34" charset="0"/>
              </a:rPr>
              <a:t>adsDDDDD</a:t>
            </a:r>
            <a:endParaRPr lang="en-US" sz="3200" dirty="0">
              <a:latin typeface="Bebas Neue" pitchFamily="34" charset="0"/>
            </a:endParaRPr>
          </a:p>
        </p:txBody>
      </p:sp>
      <p:pic>
        <p:nvPicPr>
          <p:cNvPr id="6" name="Picture 2" descr="E:\!omni\ppt\Business Infographic creative design 11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7435"/>
            <a:ext cx="5904656" cy="608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8653" y="4869160"/>
            <a:ext cx="9180512" cy="69269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>
              <a:latin typeface="Bebas Neue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6856" y="4811142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App Deployments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Triggers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7012" y="1765183"/>
            <a:ext cx="360040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 Functions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Blob Storage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Queues/Topics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Table Storage/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DocumentDB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1792561"/>
            <a:ext cx="3600400" cy="49398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AWS Lambda /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Gateway (HTTP)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Streams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S3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Cron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Alexa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IoT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DynamoDB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Cognito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CloudWatch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7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Pricing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9916" y="1792561"/>
            <a:ext cx="8128520" cy="36471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Both AWS &amp; Azure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$0.20/million executions (1 million free)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$0.06/GB-hour of execution time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Request between 128 and 1536 MB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More memory = faster CPU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AWS: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Gateway: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$4/million requests!?!?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Hybrid model (run functions code on reserved hardware)</a:t>
            </a:r>
          </a:p>
        </p:txBody>
      </p:sp>
    </p:spTree>
    <p:extLst>
      <p:ext uri="{BB962C8B-B14F-4D97-AF65-F5344CB8AC3E}">
        <p14:creationId xmlns:p14="http://schemas.microsoft.com/office/powerpoint/2010/main" val="108671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Downsides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Pay per request can be an issue depending on pricing (AWS only?)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Functions can’t run forever (max 5 minutes on both AWS and Azure)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“Fanout” pattern can be used to get around this somewhat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 out of the box way to do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Websockets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could technically long-poll if you wanted to pay for it…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Cold Starts!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Architectures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Microservices (one function per operation – GET, POST, DELETE,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 (one function per logical group of operations)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Monolithic (one function hosting entire API, defined statically)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GraphQL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(one function hosting entire API, defined dynamically)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https://serverless.com/blog/serverless-architecture-code-patterns/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8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6905" y="1196752"/>
            <a:ext cx="8534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Enough Talking…</a:t>
            </a:r>
          </a:p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AWS Lambda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6" descr="Image result for aws lamb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726" y="3068960"/>
            <a:ext cx="2132856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1564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That was fun, but…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How do you manage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devops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?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if I want to debug locally?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 want to test before I deploy, right?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0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Framework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Built on top of AWS Lambda &amp;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Write service definitions in YAML,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takes care of deployments, wrangling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Beginnings of Cross-Provider support (Early support for IBM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Openwhisk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Large community, lots of plugins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Local development support (through plugin)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Image result for serverl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873" y="3956123"/>
            <a:ext cx="42195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99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Framework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3456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Azure Functions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35449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Better out of the box dev story (in theory)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Studio project support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Has nicer in-portal function management than AWS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Downsides: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Still feels very beta, even though now GA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Visual Studio support isn’t really that great</a:t>
            </a:r>
          </a:p>
          <a:p>
            <a:pPr marL="742950" lvl="1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 things HAVE to be configured in-portal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074" name="Picture 2" descr="Image result for azure function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1741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884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Azure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537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4"/>
          <a:stretch/>
        </p:blipFill>
        <p:spPr bwMode="auto">
          <a:xfrm>
            <a:off x="4788024" y="3444298"/>
            <a:ext cx="4251745" cy="286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6960" y="1034706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</a:t>
            </a:r>
            <a:r>
              <a:rPr lang="hr-HR" dirty="0"/>
              <a:t>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196" y="1898802"/>
            <a:ext cx="8568952" cy="141577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Journey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Tips &amp; Best Practices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Demos of AWS Lambda, the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Framework, and Azure </a:t>
            </a:r>
            <a:r>
              <a:rPr 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 Functions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71938"/>
            <a:ext cx="3672408" cy="215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7" b="13967"/>
          <a:stretch/>
        </p:blipFill>
        <p:spPr>
          <a:xfrm>
            <a:off x="251520" y="4203137"/>
            <a:ext cx="8640960" cy="23222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6970" y="2337306"/>
            <a:ext cx="3744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6600">
                <a:solidFill>
                  <a:srgbClr val="F3901D"/>
                </a:solidFill>
                <a:latin typeface="Bebas Neue" pitchFamily="34" charset="0"/>
              </a:rPr>
              <a:t>Thank you!</a:t>
            </a:r>
            <a:endParaRPr lang="en-US" sz="66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1: Buy a bunch of VMs (IaaS)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132856"/>
            <a:ext cx="828092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EC2, Azure VMs, Rackspace, virtually any cloud provider…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Only need to pay for hardware when you’re using it, save money during slow seasons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Able to have servers distributed across different regions for fault tolerance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BUT…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have to manage the VMs yourself and keep them patched, that’s a real pain!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need to figure out how and when to scale them up and down!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2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2: Deploy to Sandboxes (PaaS)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132856"/>
            <a:ext cx="792088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Elastic Beanstalk, Azure Cloud Services/Web Apps/App Service, Heroku,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Don’t have to worry about patches/updates any more, the cloud provider takes care of that!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still need to configure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autoscaling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groups and plan how to accommodate traffic bursts and lulls.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Spinning up a new instance isn’t instantaneous, so you need some spare capacity.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3: SPA Front Ends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9236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SPA front end can just be deployed statically somewhere (S3/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Cloudfront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 – no need to worry about how it’ll scale (other than cost).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You’ve still got that pesky PaaS backend – it’s OK, but…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3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What If?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could just deploy our code somewhere, like we do with PaaS sandboxes…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 those sandboxes could be spun up and down automatically,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 demand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for any usage scenario?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New York Comic Con nycc mind blown neil degrasse tys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757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Computing (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FaaS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)!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Abstracts away computing power from the server used to execute it.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Pay per execution, not per server.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Can scale as large as the limit on your credit card, instantaneously, with no brainpower required.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4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Writing a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Trigger: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Something that triggers the function to run (HTTP Request, queue message, blob appearing)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Execute Function: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Execute code linked to trigger – usually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Javascript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but both AWS and Azure support Python, C# and other languages.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Output: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 function doesn’t necessarily need output, but in certain circumstances output needs to be returned to the caller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02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theme/theme1.xml><?xml version="1.0" encoding="utf-8"?>
<a:theme xmlns:a="http://schemas.openxmlformats.org/drawingml/2006/main" name="Omn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ni Theme">
      <a:majorFont>
        <a:latin typeface="Bebas Neue"/>
        <a:ea typeface=""/>
        <a:cs typeface=""/>
      </a:majorFont>
      <a:minorFont>
        <a:latin typeface="Lat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71CBA9B8D7D4EAB55348E11CDFA3F" ma:contentTypeVersion="0" ma:contentTypeDescription="Create a new document." ma:contentTypeScope="" ma:versionID="737d2cda4fb8d122403c9d88c2c61ddf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EFQR575P25AT-62-22</_dlc_DocId>
    <_dlc_DocIdUrl xmlns="7401d87b-50bb-41a2-9713-b7b86698e2db">
      <Url>https://bp.omniresources.com/BP/OmniU/_layouts/DocIdRedir.aspx?ID=EFQR575P25AT-62-22</Url>
      <Description>EFQR575P25AT-62-22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71270-AE57-435D-AABB-DA43138A7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39CEF0-3504-4032-8CD4-FC3EB753FBD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2B45849-B4BF-41EB-84BF-C11A744B1FA2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CFD9E70-470E-4702-AAED-4A0418A3C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3235</TotalTime>
  <Words>784</Words>
  <Application>Microsoft Office PowerPoint</Application>
  <PresentationFormat>On-screen Show (4:3)</PresentationFormat>
  <Paragraphs>141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Bebas Neue</vt:lpstr>
      <vt:lpstr>BeforeBreakfast Medium</vt:lpstr>
      <vt:lpstr>Calibri</vt:lpstr>
      <vt:lpstr>Lato</vt:lpstr>
      <vt:lpstr>Lato Light</vt:lpstr>
      <vt:lpstr>Lato-Light</vt:lpstr>
      <vt:lpstr>Open Sans Light</vt:lpstr>
      <vt:lpstr>Raleway</vt:lpstr>
      <vt:lpstr>Omni Theme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Mike Rosack</cp:lastModifiedBy>
  <cp:revision>74</cp:revision>
  <dcterms:created xsi:type="dcterms:W3CDTF">2015-01-28T17:34:31Z</dcterms:created>
  <dcterms:modified xsi:type="dcterms:W3CDTF">2017-02-15T14:27:23Z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7795a15e-a592-45da-aa1c-a3bff7afade5</vt:lpwstr>
  </property>
  <property fmtid="{D5CDD505-2E9C-101B-9397-08002B2CF9AE}" pid="3" name="ContentTypeId">
    <vt:lpwstr>0x01010035771CBA9B8D7D4EAB55348E11CDFA3F</vt:lpwstr>
  </property>
</Properties>
</file>